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BBAB-7E17-4B87-8B5C-C6151C7045F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DA33B-A704-430D-A3BC-BA9352897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33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BBAB-7E17-4B87-8B5C-C6151C7045F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DA33B-A704-430D-A3BC-BA9352897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7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BBAB-7E17-4B87-8B5C-C6151C7045F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DA33B-A704-430D-A3BC-BA9352897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30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BBAB-7E17-4B87-8B5C-C6151C7045F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DA33B-A704-430D-A3BC-BA9352897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0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BBAB-7E17-4B87-8B5C-C6151C7045F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DA33B-A704-430D-A3BC-BA9352897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8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BBAB-7E17-4B87-8B5C-C6151C7045F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DA33B-A704-430D-A3BC-BA9352897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73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BBAB-7E17-4B87-8B5C-C6151C7045F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DA33B-A704-430D-A3BC-BA9352897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4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BBAB-7E17-4B87-8B5C-C6151C7045F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DA33B-A704-430D-A3BC-BA9352897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BBAB-7E17-4B87-8B5C-C6151C7045F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DA33B-A704-430D-A3BC-BA9352897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BBAB-7E17-4B87-8B5C-C6151C7045F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DA33B-A704-430D-A3BC-BA9352897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17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BBAB-7E17-4B87-8B5C-C6151C7045F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DA33B-A704-430D-A3BC-BA9352897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2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1BBAB-7E17-4B87-8B5C-C6151C7045F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DA33B-A704-430D-A3BC-BA9352897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45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nicertube.com/ca3k4onb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etkahoot.com/" TargetMode="External"/><Relationship Id="rId2" Type="http://schemas.openxmlformats.org/officeDocument/2006/relationships/hyperlink" Target="https://kahoot.it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5.tmp"/><Relationship Id="rId4" Type="http://schemas.openxmlformats.org/officeDocument/2006/relationships/image" Target="../media/image1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kahoot.community/" TargetMode="External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nicertube.com/" TargetMode="External"/><Relationship Id="rId4" Type="http://schemas.openxmlformats.org/officeDocument/2006/relationships/hyperlink" Target="https://www.edmodo.com/home#/group?id=655013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98489" y="386365"/>
            <a:ext cx="104962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6"/>
                </a:solidFill>
                <a:latin typeface="Century Gothic" panose="020B0502020202020204" pitchFamily="34" charset="0"/>
              </a:rPr>
              <a:t>What is              and why should you try it out? </a:t>
            </a:r>
            <a:endParaRPr lang="en-US" sz="6000" b="1" dirty="0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321" y="566308"/>
            <a:ext cx="2645658" cy="881886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1674254" y="2463420"/>
            <a:ext cx="864172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348"/>
          <a:stretch/>
        </p:blipFill>
        <p:spPr>
          <a:xfrm>
            <a:off x="392119" y="5240168"/>
            <a:ext cx="838282" cy="124424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09" t="472" r="451" b="-588"/>
          <a:stretch/>
        </p:blipFill>
        <p:spPr>
          <a:xfrm>
            <a:off x="10439770" y="1552245"/>
            <a:ext cx="821360" cy="1438039"/>
          </a:xfrm>
          <a:prstGeom prst="rect">
            <a:avLst/>
          </a:prstGeom>
        </p:spPr>
      </p:pic>
      <p:sp>
        <p:nvSpPr>
          <p:cNvPr id="14" name="Rectangular Callout 13"/>
          <p:cNvSpPr/>
          <p:nvPr/>
        </p:nvSpPr>
        <p:spPr>
          <a:xfrm rot="10800000" flipV="1">
            <a:off x="1395656" y="2601483"/>
            <a:ext cx="4593020" cy="3335677"/>
          </a:xfrm>
          <a:prstGeom prst="wedgeRectCallout">
            <a:avLst>
              <a:gd name="adj1" fmla="val 59411"/>
              <a:gd name="adj2" fmla="val 4081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ular Callout 14"/>
          <p:cNvSpPr/>
          <p:nvPr/>
        </p:nvSpPr>
        <p:spPr>
          <a:xfrm rot="10800000" flipV="1">
            <a:off x="6452313" y="3128346"/>
            <a:ext cx="4520483" cy="3452127"/>
          </a:xfrm>
          <a:prstGeom prst="wedgeRectCallout">
            <a:avLst>
              <a:gd name="adj1" fmla="val -38187"/>
              <a:gd name="adj2" fmla="val -6758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519708" y="2699427"/>
            <a:ext cx="4468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</a:rPr>
              <a:t>               is a </a:t>
            </a:r>
            <a:r>
              <a:rPr lang="en-US" b="1" dirty="0" smtClean="0">
                <a:latin typeface="Century Gothic" panose="020B0502020202020204" pitchFamily="34" charset="0"/>
              </a:rPr>
              <a:t>web based </a:t>
            </a:r>
            <a:r>
              <a:rPr lang="en-US" dirty="0" smtClean="0">
                <a:latin typeface="Century Gothic" panose="020B0502020202020204" pitchFamily="34" charset="0"/>
              </a:rPr>
              <a:t>student response system that is highly engaging and has many educational purposes! Students can use a </a:t>
            </a:r>
            <a:r>
              <a:rPr lang="en-US" b="1" dirty="0" smtClean="0">
                <a:latin typeface="Century Gothic" panose="020B0502020202020204" pitchFamily="34" charset="0"/>
              </a:rPr>
              <a:t>phone, tablet, or laptop</a:t>
            </a:r>
            <a:r>
              <a:rPr lang="en-US" dirty="0" smtClean="0">
                <a:latin typeface="Century Gothic" panose="020B0502020202020204" pitchFamily="34" charset="0"/>
              </a:rPr>
              <a:t> to answer questions – No app needed, just the web!</a:t>
            </a:r>
          </a:p>
          <a:p>
            <a:pPr algn="ctr"/>
            <a:endParaRPr lang="en-US" dirty="0">
              <a:latin typeface="Century Gothic" panose="020B0502020202020204" pitchFamily="34" charset="0"/>
            </a:endParaRPr>
          </a:p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Here’s a short video from a teacher who uses it along with some student interviews. </a:t>
            </a:r>
          </a:p>
          <a:p>
            <a:pPr algn="ctr"/>
            <a:r>
              <a:rPr lang="en-US" dirty="0" smtClean="0">
                <a:latin typeface="Century Gothic" panose="020B0502020202020204" pitchFamily="34" charset="0"/>
                <a:hlinkClick r:id="rId4"/>
              </a:rPr>
              <a:t>http://www.nicertube.com/ca3k4onb</a:t>
            </a:r>
            <a:endParaRPr lang="en-US" dirty="0" smtClean="0">
              <a:latin typeface="Century Gothic" panose="020B0502020202020204" pitchFamily="34" charset="0"/>
            </a:endParaRPr>
          </a:p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195" y="2724717"/>
            <a:ext cx="908558" cy="30285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452314" y="3164154"/>
            <a:ext cx="452048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What users says about               :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sz="1600" dirty="0" smtClean="0">
                <a:latin typeface="Century Gothic" panose="020B0502020202020204" pitchFamily="34" charset="0"/>
              </a:rPr>
              <a:t>“</a:t>
            </a:r>
            <a:r>
              <a:rPr lang="en-US" sz="1600" dirty="0" smtClean="0"/>
              <a:t>I </a:t>
            </a:r>
            <a:r>
              <a:rPr lang="en-US" sz="1600" dirty="0"/>
              <a:t>love </a:t>
            </a:r>
            <a:r>
              <a:rPr lang="en-US" sz="1600" dirty="0" smtClean="0"/>
              <a:t>this! </a:t>
            </a:r>
            <a:r>
              <a:rPr lang="en-US" sz="1600" dirty="0"/>
              <a:t>- I often use this to create differentiated groups and personalize the learning </a:t>
            </a:r>
            <a:r>
              <a:rPr lang="en-US" sz="1600" dirty="0" smtClean="0"/>
              <a:t>for students, </a:t>
            </a:r>
            <a:r>
              <a:rPr lang="en-US" sz="1600" dirty="0"/>
              <a:t>based on the feedback at the end of the </a:t>
            </a:r>
            <a:r>
              <a:rPr lang="en-US" sz="1600" b="1" dirty="0" err="1"/>
              <a:t>K</a:t>
            </a:r>
            <a:r>
              <a:rPr lang="en-US" sz="1600" b="1" dirty="0" err="1" smtClean="0"/>
              <a:t>ahoot</a:t>
            </a:r>
            <a:r>
              <a:rPr lang="en-US" sz="1600" dirty="0"/>
              <a:t>. Not only do the kids love the game, the teacher benefits from the organized feedback that you can download when the game is finished</a:t>
            </a:r>
            <a:r>
              <a:rPr lang="en-US" sz="1600" dirty="0" smtClean="0"/>
              <a:t>.” </a:t>
            </a:r>
          </a:p>
          <a:p>
            <a:endParaRPr lang="en-US" sz="1600" dirty="0"/>
          </a:p>
          <a:p>
            <a:r>
              <a:rPr lang="en-US" sz="1600" dirty="0" smtClean="0"/>
              <a:t>“I used </a:t>
            </a:r>
            <a:r>
              <a:rPr lang="en-US" sz="1600" b="1" dirty="0" err="1" smtClean="0"/>
              <a:t>Kahoot</a:t>
            </a:r>
            <a:r>
              <a:rPr lang="en-US" sz="1600" dirty="0" smtClean="0"/>
              <a:t> today with my 5th graders to review for a math test. I was thinking about having them make their own quizzes next unit to review with each other in groups</a:t>
            </a:r>
            <a:r>
              <a:rPr lang="en-US" sz="1600" dirty="0" smtClean="0"/>
              <a:t>!”</a:t>
            </a:r>
            <a:endParaRPr lang="en-US" sz="1600" dirty="0" smtClean="0">
              <a:latin typeface="Century Gothic" panose="020B0502020202020204" pitchFamily="34" charset="0"/>
            </a:endParaRPr>
          </a:p>
        </p:txBody>
      </p:sp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6809" y="3164154"/>
            <a:ext cx="908558" cy="30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22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51611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72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  <a:ea typeface="Batang" panose="02030600000101010101" pitchFamily="18" charset="-127"/>
              </a:rPr>
              <a:t> </a:t>
            </a:r>
            <a:r>
              <a:rPr lang="en-US" sz="72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  <a:ea typeface="Batang" panose="02030600000101010101" pitchFamily="18" charset="-127"/>
              </a:rPr>
              <a:t>How do I            </a:t>
            </a:r>
            <a:r>
              <a:rPr lang="en-US" sz="72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  <a:ea typeface="Batang" panose="02030600000101010101" pitchFamily="18" charset="-127"/>
              </a:rPr>
              <a:t>?</a:t>
            </a:r>
            <a:endParaRPr lang="en-US" sz="7200" b="1" i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entury Gothic" panose="020B0502020202020204" pitchFamily="34" charset="0"/>
              <a:ea typeface="Batang" panose="02030600000101010101" pitchFamily="18" charset="-127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Century Gothic" panose="020B0502020202020204" pitchFamily="34" charset="0"/>
                <a:ea typeface="Batang" panose="02030600000101010101" pitchFamily="18" charset="-127"/>
              </a:rPr>
              <a:t>To Join a Game: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https://kahoot.it</a:t>
            </a:r>
            <a:endParaRPr lang="en-US" dirty="0" smtClean="0"/>
          </a:p>
          <a:p>
            <a:r>
              <a:rPr lang="en-US" dirty="0" smtClean="0">
                <a:latin typeface="Century Gothic" panose="020B0502020202020204" pitchFamily="34" charset="0"/>
              </a:rPr>
              <a:t>Enter the Game Pin you see on the screen.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Choose a nickname, please use a name that is appropriate for your audience.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Click “Join Game” and wait for the game to start.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You will only see the icons on your screen, so check the screen for the question and answer choices.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841679"/>
            <a:ext cx="5183188" cy="663396"/>
          </a:xfrm>
        </p:spPr>
        <p:txBody>
          <a:bodyPr>
            <a:normAutofit fontScale="77500" lnSpcReduction="20000"/>
          </a:bodyPr>
          <a:lstStyle/>
          <a:p>
            <a:endParaRPr lang="en-US" dirty="0" smtClean="0">
              <a:solidFill>
                <a:srgbClr val="92D050"/>
              </a:solidFill>
              <a:latin typeface="Century Gothic" panose="020B0502020202020204" pitchFamily="34" charset="0"/>
              <a:ea typeface="Batang" panose="02030600000101010101" pitchFamily="18" charset="-127"/>
            </a:endParaRPr>
          </a:p>
          <a:p>
            <a:r>
              <a:rPr lang="en-US" sz="2800" dirty="0" smtClean="0">
                <a:solidFill>
                  <a:schemeClr val="accent2"/>
                </a:solidFill>
                <a:latin typeface="Century Gothic" panose="020B0502020202020204" pitchFamily="34" charset="0"/>
                <a:ea typeface="Batang" panose="02030600000101010101" pitchFamily="18" charset="-127"/>
              </a:rPr>
              <a:t>To Create &amp; Log-in to an Account: </a:t>
            </a:r>
            <a:endParaRPr lang="en-US" sz="2800" dirty="0">
              <a:solidFill>
                <a:schemeClr val="accent2"/>
              </a:solidFill>
              <a:latin typeface="Century Gothic" panose="020B0502020202020204" pitchFamily="34" charset="0"/>
              <a:ea typeface="Batang" panose="02030600000101010101" pitchFamily="18" charset="-127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hlinkClick r:id="rId3"/>
              </a:rPr>
              <a:t>https://getkahoot.com</a:t>
            </a:r>
            <a:endParaRPr lang="en-US" dirty="0" smtClean="0"/>
          </a:p>
          <a:p>
            <a:r>
              <a:rPr lang="en-US" dirty="0" smtClean="0">
                <a:latin typeface="Century Gothic" panose="020B0502020202020204" pitchFamily="34" charset="0"/>
              </a:rPr>
              <a:t>You’ll need to enter your role, school name, username and a password.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You will use this same web address to log-in each time you want to start or create a “game”.  You’ll only need the username &amp; password after registering the first time. </a:t>
            </a: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6518" y="728723"/>
            <a:ext cx="2645658" cy="881886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>
            <a:off x="1854558" y="1690688"/>
            <a:ext cx="864172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290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i="1" dirty="0" smtClean="0">
                <a:solidFill>
                  <a:srgbClr val="92D050"/>
                </a:solidFill>
                <a:latin typeface="Century Gothic" panose="020B0502020202020204" pitchFamily="34" charset="0"/>
              </a:rPr>
              <a:t>           Using the data </a:t>
            </a:r>
            <a:br>
              <a:rPr lang="en-US" sz="6000" b="1" i="1" dirty="0" smtClean="0">
                <a:solidFill>
                  <a:srgbClr val="92D050"/>
                </a:solidFill>
                <a:latin typeface="Century Gothic" panose="020B0502020202020204" pitchFamily="34" charset="0"/>
              </a:rPr>
            </a:br>
            <a:r>
              <a:rPr lang="en-US" sz="6000" b="1" i="1" dirty="0" smtClean="0">
                <a:solidFill>
                  <a:srgbClr val="92D050"/>
                </a:solidFill>
                <a:latin typeface="Century Gothic" panose="020B0502020202020204" pitchFamily="34" charset="0"/>
              </a:rPr>
              <a:t>   you collect with</a:t>
            </a:r>
            <a:endParaRPr lang="en-US" sz="6000" b="1" i="1" dirty="0">
              <a:solidFill>
                <a:srgbClr val="92D05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764" y="2005511"/>
            <a:ext cx="5189113" cy="244016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434" y="2029839"/>
            <a:ext cx="3435500" cy="241789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766" y="978590"/>
            <a:ext cx="2645658" cy="8818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78168" y="4525790"/>
            <a:ext cx="32068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  <a:latin typeface="Century Gothic" panose="020B0502020202020204" pitchFamily="34" charset="0"/>
              </a:rPr>
              <a:t>Step 1</a:t>
            </a:r>
            <a:r>
              <a:rPr lang="en-US" dirty="0" smtClean="0">
                <a:latin typeface="Century Gothic" panose="020B0502020202020204" pitchFamily="34" charset="0"/>
              </a:rPr>
              <a:t>: Choose what type of activity you want your audience to participate in. 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* Follow directions or use the help section shown above for more guidance. 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36182" y="5219243"/>
            <a:ext cx="53972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To the right of your home screen you will see    , click on this icon to download the group and individual results into an Excel (or similar) spreadsheet.  </a:t>
            </a:r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112" y="5335719"/>
            <a:ext cx="238158" cy="20005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405754" y="4658807"/>
            <a:ext cx="479586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Show me the Data! </a:t>
            </a:r>
            <a:endParaRPr lang="en-US" sz="4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Right Arrow 10"/>
          <p:cNvSpPr/>
          <p:nvPr/>
        </p:nvSpPr>
        <p:spPr>
          <a:xfrm rot="19717376">
            <a:off x="1893962" y="4121450"/>
            <a:ext cx="1004553" cy="20708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9493114">
            <a:off x="6426632" y="4344642"/>
            <a:ext cx="1004552" cy="202066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Callout 14"/>
          <p:cNvSpPr/>
          <p:nvPr/>
        </p:nvSpPr>
        <p:spPr>
          <a:xfrm>
            <a:off x="740871" y="2998082"/>
            <a:ext cx="1335280" cy="1220519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9986" y="3333681"/>
            <a:ext cx="1429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Before you </a:t>
            </a:r>
            <a:r>
              <a:rPr lang="en-US" b="1" dirty="0" err="1" smtClean="0">
                <a:latin typeface="Century Gothic" panose="020B0502020202020204" pitchFamily="34" charset="0"/>
              </a:rPr>
              <a:t>Kahoot</a:t>
            </a:r>
            <a:r>
              <a:rPr lang="en-US" b="1" dirty="0" smtClean="0">
                <a:latin typeface="Century Gothic" panose="020B0502020202020204" pitchFamily="34" charset="0"/>
              </a:rPr>
              <a:t>! 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16" name="Oval Callout 15"/>
          <p:cNvSpPr/>
          <p:nvPr/>
        </p:nvSpPr>
        <p:spPr>
          <a:xfrm>
            <a:off x="5051779" y="4601207"/>
            <a:ext cx="1186342" cy="1014862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51725" y="4779141"/>
            <a:ext cx="1233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After you </a:t>
            </a:r>
            <a:r>
              <a:rPr lang="en-US" b="1" dirty="0" err="1" smtClean="0">
                <a:latin typeface="Century Gothic" panose="020B0502020202020204" pitchFamily="34" charset="0"/>
              </a:rPr>
              <a:t>Kahoot</a:t>
            </a:r>
            <a:r>
              <a:rPr lang="en-US" b="1" dirty="0" smtClean="0">
                <a:latin typeface="Century Gothic" panose="020B0502020202020204" pitchFamily="34" charset="0"/>
              </a:rPr>
              <a:t>! 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09" t="472" r="451" b="-588"/>
          <a:stretch/>
        </p:blipFill>
        <p:spPr>
          <a:xfrm>
            <a:off x="283315" y="3992792"/>
            <a:ext cx="821360" cy="143803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348"/>
          <a:stretch/>
        </p:blipFill>
        <p:spPr>
          <a:xfrm>
            <a:off x="4584186" y="5490999"/>
            <a:ext cx="838282" cy="1244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30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3242" cy="1325563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92D050"/>
                </a:solidFill>
                <a:latin typeface="Century Gothic" panose="020B0502020202020204" pitchFamily="34" charset="0"/>
              </a:rPr>
              <a:t> </a:t>
            </a:r>
            <a:r>
              <a:rPr lang="en-US" sz="5400" b="1" dirty="0" smtClean="0">
                <a:solidFill>
                  <a:srgbClr val="92D050"/>
                </a:solidFill>
                <a:latin typeface="Century Gothic" panose="020B0502020202020204" pitchFamily="34" charset="0"/>
              </a:rPr>
              <a:t>             Personal Mastery Style…</a:t>
            </a:r>
            <a:endParaRPr lang="en-US" sz="5400" b="1" dirty="0">
              <a:solidFill>
                <a:srgbClr val="92D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5420" y="1773910"/>
            <a:ext cx="1047541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chemeClr val="accent4"/>
                </a:solidFill>
                <a:latin typeface="Century Gothic" panose="020B0502020202020204" pitchFamily="34" charset="0"/>
              </a:rPr>
              <a:t>Personalized Learning Ideas</a:t>
            </a:r>
            <a:r>
              <a:rPr lang="en-US" sz="3200" dirty="0">
                <a:latin typeface="Century Gothic" panose="020B0502020202020204" pitchFamily="34" charset="0"/>
              </a:rPr>
              <a:t>: pre &amp; post tests, formative assessments, creating learning targets, using the data component for tracking progress, Exit tickets, student created </a:t>
            </a:r>
            <a:r>
              <a:rPr lang="en-US" sz="3200" dirty="0" err="1" smtClean="0">
                <a:latin typeface="Century Gothic" panose="020B0502020202020204" pitchFamily="34" charset="0"/>
              </a:rPr>
              <a:t>Kahoots</a:t>
            </a:r>
            <a:r>
              <a:rPr lang="en-US" sz="3200" dirty="0" smtClean="0">
                <a:latin typeface="Century Gothic" panose="020B0502020202020204" pitchFamily="34" charset="0"/>
              </a:rPr>
              <a:t>!  </a:t>
            </a:r>
          </a:p>
          <a:p>
            <a:r>
              <a:rPr lang="en-US" sz="3200" dirty="0" smtClean="0">
                <a:latin typeface="Century Gothic" panose="020B0502020202020204" pitchFamily="34" charset="0"/>
              </a:rPr>
              <a:t>* Please share your ideas with us on Edmodo. </a:t>
            </a:r>
            <a:endParaRPr lang="en-US" sz="3200" dirty="0">
              <a:latin typeface="Century Gothic" panose="020B0502020202020204" pitchFamily="34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420" y="586963"/>
            <a:ext cx="2645658" cy="881886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838200" y="1690688"/>
            <a:ext cx="1046945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71275" y="4457343"/>
            <a:ext cx="1015709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92D050"/>
                </a:solidFill>
                <a:latin typeface="Century Gothic" panose="020B0502020202020204" pitchFamily="34" charset="0"/>
              </a:rPr>
              <a:t>Resources: </a:t>
            </a:r>
          </a:p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Facebook </a:t>
            </a:r>
            <a:r>
              <a:rPr lang="en-US" dirty="0" err="1" smtClean="0">
                <a:latin typeface="Century Gothic" panose="020B0502020202020204" pitchFamily="34" charset="0"/>
              </a:rPr>
              <a:t>Kahoot</a:t>
            </a:r>
            <a:r>
              <a:rPr lang="en-US" dirty="0" smtClean="0">
                <a:latin typeface="Century Gothic" panose="020B0502020202020204" pitchFamily="34" charset="0"/>
              </a:rPr>
              <a:t>! </a:t>
            </a:r>
            <a:r>
              <a:rPr lang="en-US" dirty="0">
                <a:latin typeface="Century Gothic" panose="020B0502020202020204" pitchFamily="34" charset="0"/>
              </a:rPr>
              <a:t>Community </a:t>
            </a:r>
            <a:r>
              <a:rPr lang="en-US" dirty="0" smtClean="0">
                <a:latin typeface="Century Gothic" panose="020B0502020202020204" pitchFamily="34" charset="0"/>
              </a:rPr>
              <a:t>– </a:t>
            </a:r>
          </a:p>
          <a:p>
            <a:pPr algn="ctr"/>
            <a:r>
              <a:rPr lang="en-US" dirty="0" smtClean="0">
                <a:latin typeface="Century Gothic" panose="020B0502020202020204" pitchFamily="34" charset="0"/>
                <a:hlinkClick r:id="rId3"/>
              </a:rPr>
              <a:t>https</a:t>
            </a:r>
            <a:r>
              <a:rPr lang="en-US" dirty="0">
                <a:latin typeface="Century Gothic" panose="020B0502020202020204" pitchFamily="34" charset="0"/>
                <a:hlinkClick r:id="rId3"/>
              </a:rPr>
              <a:t>://www.facebook.com/groups/kahoot.community</a:t>
            </a:r>
            <a:r>
              <a:rPr lang="en-US" dirty="0" smtClean="0">
                <a:latin typeface="Century Gothic" panose="020B0502020202020204" pitchFamily="34" charset="0"/>
                <a:hlinkClick r:id="rId3"/>
              </a:rPr>
              <a:t>/</a:t>
            </a:r>
            <a:endParaRPr lang="en-US" dirty="0" smtClean="0">
              <a:latin typeface="Century Gothic" panose="020B0502020202020204" pitchFamily="34" charset="0"/>
            </a:endParaRPr>
          </a:p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Edmodo CCSD Personal Mastery Group – </a:t>
            </a:r>
            <a:r>
              <a:rPr lang="en-US" dirty="0">
                <a:latin typeface="Century Gothic" panose="020B0502020202020204" pitchFamily="34" charset="0"/>
              </a:rPr>
              <a:t>Join </a:t>
            </a:r>
            <a:r>
              <a:rPr lang="en-US" dirty="0" smtClean="0">
                <a:latin typeface="Century Gothic" panose="020B0502020202020204" pitchFamily="34" charset="0"/>
              </a:rPr>
              <a:t>Code:j6uk9t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  <a:hlinkClick r:id="rId4"/>
              </a:rPr>
              <a:t>https://www.edmodo.com/home#/</a:t>
            </a:r>
            <a:r>
              <a:rPr lang="en-US" dirty="0" smtClean="0">
                <a:latin typeface="Century Gothic" panose="020B0502020202020204" pitchFamily="34" charset="0"/>
                <a:hlinkClick r:id="rId4"/>
              </a:rPr>
              <a:t>group?id=6550136</a:t>
            </a:r>
            <a:endParaRPr lang="en-US" dirty="0" smtClean="0">
              <a:latin typeface="Century Gothic" panose="020B0502020202020204" pitchFamily="34" charset="0"/>
            </a:endParaRPr>
          </a:p>
          <a:p>
            <a:pPr algn="ctr"/>
            <a:r>
              <a:rPr lang="en-US" dirty="0" err="1" smtClean="0">
                <a:latin typeface="Century Gothic" panose="020B0502020202020204" pitchFamily="34" charset="0"/>
              </a:rPr>
              <a:t>Nicertube</a:t>
            </a:r>
            <a:r>
              <a:rPr lang="en-US" dirty="0" smtClean="0">
                <a:latin typeface="Century Gothic" panose="020B0502020202020204" pitchFamily="34" charset="0"/>
              </a:rPr>
              <a:t> – A nicer way to share </a:t>
            </a:r>
            <a:r>
              <a:rPr lang="en-US" dirty="0" err="1" smtClean="0">
                <a:latin typeface="Century Gothic" panose="020B0502020202020204" pitchFamily="34" charset="0"/>
              </a:rPr>
              <a:t>youtube</a:t>
            </a:r>
            <a:r>
              <a:rPr lang="en-US" dirty="0" smtClean="0">
                <a:latin typeface="Century Gothic" panose="020B0502020202020204" pitchFamily="34" charset="0"/>
              </a:rPr>
              <a:t> videos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  <a:hlinkClick r:id="rId5"/>
              </a:rPr>
              <a:t>http://www.nicertube.com</a:t>
            </a:r>
            <a:r>
              <a:rPr lang="en-US" dirty="0" smtClean="0">
                <a:latin typeface="Century Gothic" panose="020B0502020202020204" pitchFamily="34" charset="0"/>
                <a:hlinkClick r:id="rId5"/>
              </a:rPr>
              <a:t>/</a:t>
            </a:r>
            <a:endParaRPr lang="en-US" dirty="0" smtClean="0">
              <a:latin typeface="Century Gothic" panose="020B0502020202020204" pitchFamily="34" charset="0"/>
            </a:endParaRPr>
          </a:p>
          <a:p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286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462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Batang</vt:lpstr>
      <vt:lpstr>Arial</vt:lpstr>
      <vt:lpstr>Calibri</vt:lpstr>
      <vt:lpstr>Calibri Light</vt:lpstr>
      <vt:lpstr>Century Gothic</vt:lpstr>
      <vt:lpstr>Office Theme</vt:lpstr>
      <vt:lpstr>PowerPoint Presentation</vt:lpstr>
      <vt:lpstr> How do I            ?</vt:lpstr>
      <vt:lpstr>           Using the data     you collect with</vt:lpstr>
      <vt:lpstr>              Personal Mastery Style…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Kahoot!</dc:title>
  <dc:creator>Pam Hubler</dc:creator>
  <cp:lastModifiedBy>Pam Hubler</cp:lastModifiedBy>
  <cp:revision>17</cp:revision>
  <dcterms:created xsi:type="dcterms:W3CDTF">2014-09-28T18:44:29Z</dcterms:created>
  <dcterms:modified xsi:type="dcterms:W3CDTF">2014-09-28T21:57:52Z</dcterms:modified>
</cp:coreProperties>
</file>